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12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F89896-9DAB-49C8-BBD3-F9D61DE1E8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70D0351-C77A-4AAC-9D01-0A6F236EF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C9F5A-B380-4BF8-8CA4-785C861CC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884A07-E998-4508-B657-0CB5A2A0D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5FB6F0D-546C-42C5-8802-823838E67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202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22A7A-C91B-4F3F-A513-4FDD5E1EC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53CE1AD-5B85-4C9F-90FB-0927BB5EC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E3251A-3A07-436B-8C3D-EAB381F1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2787853-531D-4752-94A8-45DE7152D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6AA9A2-C717-48B9-BA5D-56A69E1B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02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27D2723-0E5E-4636-88E7-BD6200C22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C75F0C-DAFC-4A1B-A73E-7B13A1408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A17312-5CD9-45F6-AF9E-E82FCEE75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8C29B7-A1A9-4C3C-9D50-FDD4A8AE2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04DD5A-7777-4E25-B42B-400B02CB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28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EA90D8-5568-4AA0-BA77-C3063E685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D370858-AC5C-409A-98E5-98B12D04AE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A4AEC0-A3C5-4F64-A907-738E13A99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03C153-B954-4226-98C0-5533C109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90A6AB-79D8-45E6-887B-238684606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3427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CE4DB-1196-4608-AF96-159AAB837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B781C4F-1288-4E19-A983-A7F3C5912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294121-9277-488D-87E7-4E23C66C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B791D2-A07C-45AC-BD22-32010835E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F900F4-210F-4B13-91EC-839558B21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37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CC618-BE25-460B-B280-69929B22D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C03D36-6732-4719-99C3-A3113FAD54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194F48-4E3F-4AFB-9D42-B4C03DE65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CC042FC-AE5D-411B-85B1-7D6DB829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4430810-E7C4-4449-A84E-31B586422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A40FD1D-1B06-420D-B3DF-367807AB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04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B9CC6-34B4-4E98-B3DC-967F0C063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A342DE-6792-4AD8-8373-925100A06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8D87916-4D0F-454E-9AB3-91585984D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71697B0-D70D-407F-995D-D97154BE5C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6B543D6-813C-44A4-A0C4-5A2D1825E0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5F0BDB5-A0C8-4CC4-BD7D-B1B6EC6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E8BEDE9-34A9-415F-9C76-CF5698370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08A3863-DB85-44E0-BB55-B72027E3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692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42535-49A7-4632-A21F-C0BEA9469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BBE8877-1093-4DF6-93AF-2DD8E933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0BF0CA-0EAC-4D9A-897F-934F096EB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CA5A4CB-2AF5-4D9E-B14A-6E52E6E8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497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49ED0FB-567A-4530-A8A7-664505FEE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5E7230-F60C-41E8-B692-77F4B721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744EA6-6170-4A30-9BA3-812362B8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08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D990C1-7D9E-46B4-85E6-139D8CAE3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31C1F35-868A-4B6B-9AA2-B64EAB41C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15D9D9-1492-4773-B206-2033DE3139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A5A5844-D036-4786-94D2-17316A77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955075-7FC9-411F-B25F-EDC6D4702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553BCB-0AB2-4187-BE25-C65E61997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609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A24926-80BD-47FD-9FA9-D1C3014A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C189891-5A81-4EE2-860C-E164237834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DFDC55-DD03-4445-BAD0-9FD6828123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181A27-84FF-48FB-B1C5-28F35EA2C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DC95FA-C9E3-459B-AAC5-C750CF124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66DC52D-B599-4981-A69F-5182C2D3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19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CBBA037-5AAB-4D7D-9B5F-DD50708FA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4FFE29E-9BE0-4147-8F5C-DFA547F374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DC7CC3-C827-445A-8D76-19311D3655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B75FA-A70B-45E1-A9AF-BEC6531870AD}" type="datetimeFigureOut">
              <a:rPr lang="de-DE" smtClean="0"/>
              <a:t>19.05.2021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5C227E-45C0-4460-80E7-05A05A5606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D1AFD3-C1E1-4FF4-BEF9-F20D384F05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4E88D-7BE6-470C-A6F7-D397B906D0A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59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A8EEF1E3-BA40-4910-813B-95A1901B7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922122">
            <a:off x="9048089" y="459414"/>
            <a:ext cx="3105415" cy="3021735"/>
          </a:xfrm>
          <a:prstGeom prst="rect">
            <a:avLst/>
          </a:prstGeom>
        </p:spPr>
      </p:pic>
      <p:pic>
        <p:nvPicPr>
          <p:cNvPr id="3" name="Grafik 2" descr="Ein Bild, das Text, Person, drinnen, Mann enthält.&#10;&#10;Automatisch generierte Beschreibung">
            <a:extLst>
              <a:ext uri="{FF2B5EF4-FFF2-40B4-BE49-F238E27FC236}">
                <a16:creationId xmlns:a16="http://schemas.microsoft.com/office/drawing/2014/main" id="{F9500D74-082F-495C-8118-0846CD39B8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176"/>
            <a:ext cx="9082070" cy="605471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BA4272E8-7085-4A0E-80FF-4D91BBF3EEA5}"/>
              </a:ext>
            </a:extLst>
          </p:cNvPr>
          <p:cNvSpPr/>
          <p:nvPr/>
        </p:nvSpPr>
        <p:spPr>
          <a:xfrm>
            <a:off x="0" y="0"/>
            <a:ext cx="12192000" cy="400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F8F3696-8B18-478D-9D39-14F1A4D7E79E}"/>
              </a:ext>
            </a:extLst>
          </p:cNvPr>
          <p:cNvSpPr/>
          <p:nvPr/>
        </p:nvSpPr>
        <p:spPr>
          <a:xfrm>
            <a:off x="0" y="6457890"/>
            <a:ext cx="12192000" cy="40011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lv124-rtstand.com | wks-informatik.de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77E10E8-7F15-4302-B4F0-2AD2877DF3A3}"/>
              </a:ext>
            </a:extLst>
          </p:cNvPr>
          <p:cNvSpPr txBox="1"/>
          <p:nvPr/>
        </p:nvSpPr>
        <p:spPr>
          <a:xfrm>
            <a:off x="7629662" y="4963882"/>
            <a:ext cx="60147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>
                <a:solidFill>
                  <a:srgbClr val="C00000"/>
                </a:solidFill>
              </a:rPr>
              <a:t>LV124 / LV148 </a:t>
            </a:r>
          </a:p>
          <a:p>
            <a:pPr algn="ctr"/>
            <a:r>
              <a:rPr lang="de-DE" sz="2000" b="1" dirty="0">
                <a:solidFill>
                  <a:srgbClr val="C00000"/>
                </a:solidFill>
              </a:rPr>
              <a:t>AUTOMOTIVE ETHERNET </a:t>
            </a:r>
          </a:p>
          <a:p>
            <a:pPr algn="ctr"/>
            <a:r>
              <a:rPr lang="de-DE" sz="2000" b="1" dirty="0">
                <a:solidFill>
                  <a:srgbClr val="C00000"/>
                </a:solidFill>
              </a:rPr>
              <a:t>100 / 1000 BASE-T1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0C3CB359-1E8F-4944-9E6C-85E9C093C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326" y="3803575"/>
            <a:ext cx="3295419" cy="103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3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Breitbild</PresentationFormat>
  <Paragraphs>4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rkaempf</dc:creator>
  <cp:lastModifiedBy>Andreea Solomon</cp:lastModifiedBy>
  <cp:revision>10</cp:revision>
  <dcterms:created xsi:type="dcterms:W3CDTF">2018-10-19T13:50:33Z</dcterms:created>
  <dcterms:modified xsi:type="dcterms:W3CDTF">2021-05-19T15:32:28Z</dcterms:modified>
</cp:coreProperties>
</file>